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73" autoAdjust="0"/>
  </p:normalViewPr>
  <p:slideViewPr>
    <p:cSldViewPr>
      <p:cViewPr varScale="1">
        <p:scale>
          <a:sx n="105" d="100"/>
          <a:sy n="10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Конкурс эссе грамоты\Герасимов А.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423320" y="516272"/>
            <a:ext cx="1926412" cy="272456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  <a:extLst/>
        </p:spPr>
      </p:pic>
      <p:pic>
        <p:nvPicPr>
          <p:cNvPr id="1027" name="Picture 3" descr="D:\Desktop\Конкурс эссе грамоты\Милейко А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0000">
            <a:off x="2557895" y="449202"/>
            <a:ext cx="1944217" cy="27497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esktop\Конкурс эссе грамоты\Патик Р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4809830" y="464498"/>
            <a:ext cx="1896709" cy="273715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esktop\Конкурс эссе грамоты\Балжанов А.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6881063" y="497549"/>
            <a:ext cx="1872208" cy="270724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esktop\Конкурс эссе грамоты\Легчилин Д.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">
            <a:off x="1080988" y="3499378"/>
            <a:ext cx="2011609" cy="284506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esktop\Конкурс эссе грамоты\Проня В.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76" y="3404746"/>
            <a:ext cx="2011609" cy="284506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Desktop\Конкурс эссе грамоты\Конюхов М.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6251360" y="3475729"/>
            <a:ext cx="2027696" cy="286781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1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Отгадай фото</Template>
  <TotalTime>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Секретарь</cp:lastModifiedBy>
  <cp:revision>4</cp:revision>
  <dcterms:created xsi:type="dcterms:W3CDTF">2020-11-20T06:54:16Z</dcterms:created>
  <dcterms:modified xsi:type="dcterms:W3CDTF">2020-11-20T07:14:51Z</dcterms:modified>
</cp:coreProperties>
</file>